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rshitkk" TargetMode="External"/><Relationship Id="rId2" Type="http://schemas.openxmlformats.org/officeDocument/2006/relationships/hyperlink" Target="mailto:arshitkumar222@gmail.com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arshitkk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10907-F733-4E63-9C19-331E42B1D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80" y="1470212"/>
            <a:ext cx="8637072" cy="1873517"/>
          </a:xfrm>
        </p:spPr>
        <p:txBody>
          <a:bodyPr>
            <a:normAutofit/>
          </a:bodyPr>
          <a:lstStyle/>
          <a:p>
            <a:r>
              <a:rPr lang="en-US" dirty="0" err="1"/>
              <a:t>Intership</a:t>
            </a:r>
            <a:r>
              <a:rPr lang="en-US" dirty="0"/>
              <a:t> Project  report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3CDF81-1C64-4B85-9E1D-AC3300E3A4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Name</a:t>
            </a:r>
            <a:r>
              <a:rPr lang="en-US" dirty="0"/>
              <a:t> : Arshit Kumar </a:t>
            </a:r>
            <a:br>
              <a:rPr lang="en-US" dirty="0"/>
            </a:br>
            <a:r>
              <a:rPr lang="en-US" b="1" dirty="0"/>
              <a:t>Domain</a:t>
            </a:r>
            <a:r>
              <a:rPr lang="en-US" dirty="0"/>
              <a:t>:  Web Development (Frontend)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2971F-BA14-4027-823A-FCAEE93BA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780" y="518828"/>
            <a:ext cx="2985791" cy="95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5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7490-706C-40C1-8E9F-08815528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21079"/>
            <a:ext cx="9603275" cy="1049235"/>
          </a:xfrm>
        </p:spPr>
        <p:txBody>
          <a:bodyPr/>
          <a:lstStyle/>
          <a:p>
            <a:r>
              <a:rPr lang="en-US" dirty="0"/>
              <a:t>KEY </a:t>
            </a:r>
            <a:r>
              <a:rPr lang="en-US" dirty="0" err="1"/>
              <a:t>lEARNINGS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22210-D15F-4512-AAB9-5E0EA47F1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1. Event Handling</a:t>
            </a:r>
          </a:p>
          <a:p>
            <a:r>
              <a:rPr lang="en-US" dirty="0"/>
              <a:t>2. DOM Manipulation</a:t>
            </a:r>
          </a:p>
          <a:p>
            <a:r>
              <a:rPr lang="en-US" dirty="0"/>
              <a:t>3. Date and Time Calculation</a:t>
            </a:r>
          </a:p>
          <a:p>
            <a:r>
              <a:rPr lang="en-US" dirty="0"/>
              <a:t>4. Conditional Logic</a:t>
            </a:r>
          </a:p>
          <a:p>
            <a:r>
              <a:rPr lang="en-US" dirty="0"/>
              <a:t>5. Timers with `</a:t>
            </a:r>
            <a:r>
              <a:rPr lang="en-US" dirty="0" err="1"/>
              <a:t>setInterval</a:t>
            </a:r>
            <a:r>
              <a:rPr lang="en-US" dirty="0"/>
              <a:t>`</a:t>
            </a:r>
          </a:p>
          <a:p>
            <a:r>
              <a:rPr lang="en-US" dirty="0"/>
              <a:t>6. State Management</a:t>
            </a:r>
          </a:p>
          <a:p>
            <a:r>
              <a:rPr lang="en-US" dirty="0"/>
              <a:t>7. Error Handling</a:t>
            </a:r>
          </a:p>
          <a:p>
            <a:r>
              <a:rPr lang="en-US" dirty="0"/>
              <a:t>8. UI/UX Design</a:t>
            </a:r>
          </a:p>
        </p:txBody>
      </p:sp>
    </p:spTree>
    <p:extLst>
      <p:ext uri="{BB962C8B-B14F-4D97-AF65-F5344CB8AC3E}">
        <p14:creationId xmlns:p14="http://schemas.microsoft.com/office/powerpoint/2010/main" val="736560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FA4E0-DDA4-4ACB-9130-11064DF7A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9256" y="2543991"/>
            <a:ext cx="9949332" cy="885009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Project </a:t>
            </a:r>
            <a:r>
              <a:rPr lang="en-US" sz="4800" dirty="0">
                <a:latin typeface="Arial Rounded MT Bold" panose="020F0704030504030204" pitchFamily="34" charset="0"/>
              </a:rPr>
              <a:t>2: Interactive Quiz app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7565175-53E5-4E75-A37E-A0E450ECB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4900" y="-564407"/>
            <a:ext cx="8637072" cy="97762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081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7490-706C-40C1-8E9F-08815528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82040"/>
            <a:ext cx="9603275" cy="587136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22210-D15F-4512-AAB9-5E0EA47F1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User-Friendly Interface: Create an intuitive design for easy navigation through the quiz.</a:t>
            </a:r>
          </a:p>
          <a:p>
            <a:r>
              <a:rPr lang="en-US" dirty="0"/>
              <a:t>Randomized Questions: Display random questions from a predefined list for a unique quiz experience.</a:t>
            </a:r>
          </a:p>
          <a:p>
            <a:r>
              <a:rPr lang="en-US" dirty="0"/>
              <a:t>Hints &amp; Visual Aid: Provide helpful hints and images for each question.</a:t>
            </a:r>
          </a:p>
          <a:p>
            <a:r>
              <a:rPr lang="en-US" dirty="0"/>
              <a:t>Progress Tracking: Show the current question number and track the user’s progress.</a:t>
            </a:r>
          </a:p>
          <a:p>
            <a:r>
              <a:rPr lang="en-US" dirty="0"/>
              <a:t>Score Calculation: Calculate and display the final score at the end of the quiz.</a:t>
            </a:r>
          </a:p>
          <a:p>
            <a:r>
              <a:rPr lang="en-US" dirty="0"/>
              <a:t>Reset Functionality: Allow users to restart the quiz at any time.</a:t>
            </a:r>
          </a:p>
          <a:p>
            <a:r>
              <a:rPr lang="en-US" dirty="0"/>
              <a:t>Responsive Design: Ensure the app works seamlessly across devices.</a:t>
            </a:r>
          </a:p>
          <a:p>
            <a:r>
              <a:rPr lang="en-US" dirty="0"/>
              <a:t>Engagement: Create an interactive and engaging experience for users.</a:t>
            </a:r>
          </a:p>
        </p:txBody>
      </p:sp>
    </p:spTree>
    <p:extLst>
      <p:ext uri="{BB962C8B-B14F-4D97-AF65-F5344CB8AC3E}">
        <p14:creationId xmlns:p14="http://schemas.microsoft.com/office/powerpoint/2010/main" val="1357867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7490-706C-40C1-8E9F-08815528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82040"/>
            <a:ext cx="9603275" cy="587136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22210-D15F-4512-AAB9-5E0EA47F1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 an interactive quiz app with random question selection.</a:t>
            </a:r>
          </a:p>
          <a:p>
            <a:r>
              <a:rPr lang="en-US" dirty="0"/>
              <a:t>Display multiple answer choices and provide hints for each question.</a:t>
            </a:r>
          </a:p>
          <a:p>
            <a:r>
              <a:rPr lang="en-US" dirty="0"/>
              <a:t>Track user progress through the quiz.</a:t>
            </a:r>
          </a:p>
          <a:p>
            <a:r>
              <a:rPr lang="en-US" dirty="0"/>
              <a:t>Calculate and display the final score at the end of the quiz.</a:t>
            </a:r>
          </a:p>
          <a:p>
            <a:r>
              <a:rPr lang="en-US" dirty="0"/>
              <a:t>Allow users to reset the quiz and restart from the beginning.</a:t>
            </a:r>
          </a:p>
          <a:p>
            <a:r>
              <a:rPr lang="en-US" dirty="0"/>
              <a:t>Ensure smooth user interaction and navigation.</a:t>
            </a:r>
          </a:p>
          <a:p>
            <a:r>
              <a:rPr lang="en-US" dirty="0"/>
              <a:t>Implement a responsive design for seamless use on all devices.</a:t>
            </a:r>
          </a:p>
        </p:txBody>
      </p:sp>
    </p:spTree>
    <p:extLst>
      <p:ext uri="{BB962C8B-B14F-4D97-AF65-F5344CB8AC3E}">
        <p14:creationId xmlns:p14="http://schemas.microsoft.com/office/powerpoint/2010/main" val="1040874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7490-706C-40C1-8E9F-08815528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21079"/>
            <a:ext cx="9603275" cy="1049235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22210-D15F-4512-AAB9-5E0EA47F1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Random question selection from a list.</a:t>
            </a:r>
          </a:p>
          <a:p>
            <a:r>
              <a:rPr lang="en-US" u="sng" dirty="0"/>
              <a:t>Multiple answer options for each question.</a:t>
            </a:r>
          </a:p>
          <a:p>
            <a:r>
              <a:rPr lang="en-US" u="sng" dirty="0"/>
              <a:t>Hints to help users answer.(if available)</a:t>
            </a:r>
          </a:p>
          <a:p>
            <a:r>
              <a:rPr lang="en-US" u="sng" dirty="0"/>
              <a:t>Track the current question number.</a:t>
            </a:r>
          </a:p>
          <a:p>
            <a:r>
              <a:rPr lang="en-US" u="sng" dirty="0"/>
              <a:t>End the quiz with score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38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7490-706C-40C1-8E9F-08815528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21079"/>
            <a:ext cx="9603275" cy="1049235"/>
          </a:xfrm>
        </p:spPr>
        <p:txBody>
          <a:bodyPr/>
          <a:lstStyle/>
          <a:p>
            <a:r>
              <a:rPr lang="en-US" dirty="0"/>
              <a:t>Techniques Used to solve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22210-D15F-4512-AAB9-5E0EA47F1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u="sng" dirty="0"/>
              <a:t>React: </a:t>
            </a:r>
          </a:p>
          <a:p>
            <a:pPr lvl="1"/>
            <a:r>
              <a:rPr lang="en-US" dirty="0"/>
              <a:t>For building the interactive UI and managing component states.</a:t>
            </a:r>
          </a:p>
          <a:p>
            <a:r>
              <a:rPr lang="en-US" u="sng" dirty="0" err="1"/>
              <a:t>useState</a:t>
            </a:r>
            <a:r>
              <a:rPr lang="en-US" u="sng" dirty="0"/>
              <a:t>: </a:t>
            </a:r>
          </a:p>
          <a:p>
            <a:pPr lvl="1"/>
            <a:r>
              <a:rPr lang="en-US" dirty="0"/>
              <a:t>For managing states such as question, options, and count.</a:t>
            </a:r>
          </a:p>
          <a:p>
            <a:r>
              <a:rPr lang="en-US" u="sng" dirty="0" err="1"/>
              <a:t>useEffect</a:t>
            </a:r>
            <a:r>
              <a:rPr lang="en-US" u="sng" dirty="0"/>
              <a:t>: </a:t>
            </a:r>
          </a:p>
          <a:p>
            <a:pPr lvl="1"/>
            <a:r>
              <a:rPr lang="en-US" dirty="0"/>
              <a:t>For updating references when the state changes.</a:t>
            </a:r>
          </a:p>
          <a:p>
            <a:r>
              <a:rPr lang="en-US" u="sng" dirty="0" err="1"/>
              <a:t>useRef</a:t>
            </a:r>
            <a:r>
              <a:rPr lang="en-US" u="sng" dirty="0"/>
              <a:t>: </a:t>
            </a:r>
          </a:p>
          <a:p>
            <a:pPr lvl="1"/>
            <a:r>
              <a:rPr lang="en-US" dirty="0"/>
              <a:t>For preserving the current question count across renders.</a:t>
            </a:r>
          </a:p>
        </p:txBody>
      </p:sp>
    </p:spTree>
    <p:extLst>
      <p:ext uri="{BB962C8B-B14F-4D97-AF65-F5344CB8AC3E}">
        <p14:creationId xmlns:p14="http://schemas.microsoft.com/office/powerpoint/2010/main" val="3738412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7490-706C-40C1-8E9F-08815528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21079"/>
            <a:ext cx="9603275" cy="1049235"/>
          </a:xfrm>
        </p:spPr>
        <p:txBody>
          <a:bodyPr/>
          <a:lstStyle/>
          <a:p>
            <a:r>
              <a:rPr lang="en-US" dirty="0"/>
              <a:t>Techniques Used to solve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22210-D15F-4512-AAB9-5E0EA47F1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Randomized Question Selection</a:t>
            </a:r>
          </a:p>
          <a:p>
            <a:pPr lvl="1"/>
            <a:r>
              <a:rPr lang="en-US" dirty="0"/>
              <a:t>Randomly select a question from a list of predefined questions (</a:t>
            </a:r>
            <a:r>
              <a:rPr lang="en-US" b="1" dirty="0"/>
              <a:t>quizList.js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Use </a:t>
            </a:r>
            <a:r>
              <a:rPr lang="en-US" b="1" dirty="0" err="1"/>
              <a:t>Math.random</a:t>
            </a:r>
            <a:r>
              <a:rPr lang="en-US" b="1" dirty="0"/>
              <a:t>() </a:t>
            </a:r>
            <a:r>
              <a:rPr lang="en-US" dirty="0"/>
              <a:t>to choose a random index for the questions array.</a:t>
            </a:r>
          </a:p>
          <a:p>
            <a:pPr lvl="1"/>
            <a:r>
              <a:rPr lang="en-US" dirty="0"/>
              <a:t>Display the question and corresponding answer options.</a:t>
            </a:r>
          </a:p>
          <a:p>
            <a:r>
              <a:rPr lang="en-US" u="sng" dirty="0"/>
              <a:t>State Management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Used </a:t>
            </a:r>
            <a:r>
              <a:rPr lang="en-US" b="1" dirty="0" err="1"/>
              <a:t>useState</a:t>
            </a:r>
            <a:r>
              <a:rPr lang="en-US" dirty="0"/>
              <a:t> to update the displayed question, options, and hints dynamically.</a:t>
            </a:r>
          </a:p>
        </p:txBody>
      </p:sp>
    </p:spTree>
    <p:extLst>
      <p:ext uri="{BB962C8B-B14F-4D97-AF65-F5344CB8AC3E}">
        <p14:creationId xmlns:p14="http://schemas.microsoft.com/office/powerpoint/2010/main" val="581042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7490-706C-40C1-8E9F-08815528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21079"/>
            <a:ext cx="9603275" cy="1049235"/>
          </a:xfrm>
        </p:spPr>
        <p:txBody>
          <a:bodyPr/>
          <a:lstStyle/>
          <a:p>
            <a:r>
              <a:rPr lang="en-US" u="sng" dirty="0"/>
              <a:t>Challenges Solved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22210-D15F-4512-AAB9-5E0EA47F1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Randomized question selection for a dynamic experience.</a:t>
            </a:r>
          </a:p>
          <a:p>
            <a:r>
              <a:rPr lang="en-US" u="sng" dirty="0"/>
              <a:t>Managed quiz progress with React state (</a:t>
            </a:r>
            <a:r>
              <a:rPr lang="en-US" u="sng" dirty="0" err="1"/>
              <a:t>useState</a:t>
            </a:r>
            <a:r>
              <a:rPr lang="en-US" u="sng" dirty="0"/>
              <a:t>, </a:t>
            </a:r>
            <a:r>
              <a:rPr lang="en-US" u="sng" dirty="0" err="1"/>
              <a:t>useRef</a:t>
            </a:r>
            <a:r>
              <a:rPr lang="en-US" u="sng" dirty="0"/>
              <a:t>).</a:t>
            </a:r>
          </a:p>
          <a:p>
            <a:r>
              <a:rPr lang="en-US" u="sng" dirty="0"/>
              <a:t>Displayed user progress (question number, score).</a:t>
            </a:r>
          </a:p>
          <a:p>
            <a:r>
              <a:rPr lang="en-US" u="sng" dirty="0"/>
              <a:t>Ensured responsive design for all screen sizes.</a:t>
            </a:r>
          </a:p>
          <a:p>
            <a:r>
              <a:rPr lang="en-US" u="sng" dirty="0"/>
              <a:t>Streamlined transitions between quiz stages.</a:t>
            </a:r>
          </a:p>
          <a:p>
            <a:r>
              <a:rPr lang="en-US" u="sng" dirty="0"/>
              <a:t>Simplified user interaction for selecting answers.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97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7F66-E49B-4A6A-AAD0-15D108CA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or Screenshots (PC)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EA066C6-7C6B-412D-8F74-73F64BB0A7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01855" y="1929023"/>
            <a:ext cx="3609694" cy="2029629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5EE0C30-28CF-42AE-A0F4-AB25199EB7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01855" y="4023482"/>
            <a:ext cx="3609692" cy="2029629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40915D-048A-43CA-8388-7E31F9CA5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395" y="2374194"/>
            <a:ext cx="5635912" cy="3168916"/>
          </a:xfrm>
          <a:prstGeom prst="rect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</p:pic>
    </p:spTree>
    <p:extLst>
      <p:ext uri="{BB962C8B-B14F-4D97-AF65-F5344CB8AC3E}">
        <p14:creationId xmlns:p14="http://schemas.microsoft.com/office/powerpoint/2010/main" val="1442985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7F66-E49B-4A6A-AAD0-15D108CA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or Screenshots (Mobile)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444A220-B35B-400A-9D6F-8572E6246E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92808" y="2095830"/>
            <a:ext cx="1720891" cy="3578817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C4DA24B-2F94-4B5F-BD57-C44D9BBDD0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539121" y="2095830"/>
            <a:ext cx="1720890" cy="3578814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0F2473-B01F-4606-BCDC-486E6CE59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035" y="2095830"/>
            <a:ext cx="1720892" cy="35788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255FBD-4C48-4AD1-8411-D5F81BDC3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722" y="2095843"/>
            <a:ext cx="1720891" cy="3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0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FA4E0-DDA4-4ACB-9130-11064DF7A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2339" y="2551332"/>
            <a:ext cx="9174781" cy="885009"/>
          </a:xfrm>
        </p:spPr>
        <p:txBody>
          <a:bodyPr>
            <a:normAutofit/>
          </a:bodyPr>
          <a:lstStyle/>
          <a:p>
            <a:r>
              <a:rPr lang="en-US" sz="4800" dirty="0"/>
              <a:t>Project </a:t>
            </a:r>
            <a:r>
              <a:rPr lang="en-US" sz="4800" dirty="0">
                <a:latin typeface="Arial Rounded MT Bold" panose="020F0704030504030204" pitchFamily="34" charset="0"/>
              </a:rPr>
              <a:t>1: Countdown app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7565175-53E5-4E75-A37E-A0E450ECB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4900" y="-564407"/>
            <a:ext cx="8637072" cy="97762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248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7490-706C-40C1-8E9F-08815528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21079"/>
            <a:ext cx="9603275" cy="1049235"/>
          </a:xfrm>
        </p:spPr>
        <p:txBody>
          <a:bodyPr/>
          <a:lstStyle/>
          <a:p>
            <a:r>
              <a:rPr lang="en-US" dirty="0"/>
              <a:t>KEY </a:t>
            </a:r>
            <a:r>
              <a:rPr lang="en-US" dirty="0" err="1"/>
              <a:t>lEARNINGS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22210-D15F-4512-AAB9-5E0EA47F1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r>
              <a:rPr lang="en-US" dirty="0"/>
              <a:t>Improved understanding of React state management (</a:t>
            </a:r>
            <a:r>
              <a:rPr lang="en-US" dirty="0" err="1"/>
              <a:t>useState</a:t>
            </a:r>
            <a:r>
              <a:rPr lang="en-US" dirty="0"/>
              <a:t>, </a:t>
            </a:r>
            <a:r>
              <a:rPr lang="en-US" dirty="0" err="1"/>
              <a:t>useRef</a:t>
            </a:r>
            <a:r>
              <a:rPr lang="en-US" dirty="0"/>
              <a:t>). </a:t>
            </a:r>
          </a:p>
          <a:p>
            <a:r>
              <a:rPr lang="en-US" dirty="0"/>
              <a:t>Learned how to implement randomization in React.</a:t>
            </a:r>
          </a:p>
          <a:p>
            <a:r>
              <a:rPr lang="en-US" dirty="0"/>
              <a:t>Gained experience in handling dynamic user interfaces.</a:t>
            </a:r>
          </a:p>
          <a:p>
            <a:r>
              <a:rPr lang="en-US" dirty="0"/>
              <a:t>Enhanced skills in managing component visibility and transitions.</a:t>
            </a:r>
          </a:p>
          <a:p>
            <a:r>
              <a:rPr lang="en-US" dirty="0"/>
              <a:t>Applied responsive design techniques for various screen sizes.</a:t>
            </a:r>
          </a:p>
          <a:p>
            <a:r>
              <a:rPr lang="en-US" dirty="0"/>
              <a:t>Enhanced my knowledge of handling user interactions and feedback in a quiz app.</a:t>
            </a:r>
          </a:p>
        </p:txBody>
      </p:sp>
    </p:spTree>
    <p:extLst>
      <p:ext uri="{BB962C8B-B14F-4D97-AF65-F5344CB8AC3E}">
        <p14:creationId xmlns:p14="http://schemas.microsoft.com/office/powerpoint/2010/main" val="315399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C7CC7-48E2-4B8F-9B80-70236335B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35E2F-8052-4F07-8429-DDD1071D1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4239" y="3743442"/>
            <a:ext cx="8630446" cy="2083617"/>
          </a:xfrm>
        </p:spPr>
        <p:txBody>
          <a:bodyPr>
            <a:noAutofit/>
          </a:bodyPr>
          <a:lstStyle/>
          <a:p>
            <a:r>
              <a:rPr lang="en-US" sz="2000" dirty="0"/>
              <a:t>Contact: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Email: </a:t>
            </a:r>
            <a:r>
              <a:rPr lang="en-US" sz="2000" dirty="0">
                <a:solidFill>
                  <a:schemeClr val="tx1"/>
                </a:solidFill>
                <a:hlinkClick r:id="rId2"/>
              </a:rPr>
              <a:t>arshitkumar222@gmail.com</a:t>
            </a:r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LinkedIn: </a:t>
            </a:r>
            <a:r>
              <a:rPr lang="en-US" sz="2000" dirty="0">
                <a:solidFill>
                  <a:schemeClr val="tx1"/>
                </a:solidFill>
                <a:hlinkClick r:id="rId3"/>
              </a:rPr>
              <a:t>https://www.linkedin.com/in/arshitkk</a:t>
            </a:r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GitHub: </a:t>
            </a:r>
            <a:r>
              <a:rPr lang="en-US" sz="2000" dirty="0">
                <a:solidFill>
                  <a:schemeClr val="tx1"/>
                </a:solidFill>
                <a:hlinkClick r:id="rId4"/>
              </a:rPr>
              <a:t>https://github.com/arshitkk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588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7490-706C-40C1-8E9F-08815528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82040"/>
            <a:ext cx="9603275" cy="587136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22210-D15F-4512-AAB9-5E0EA47F1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Primary Issue</a:t>
            </a:r>
            <a:r>
              <a:rPr lang="en-US" dirty="0"/>
              <a:t>: Lack of user-friendly and visually appealing countdown tools.</a:t>
            </a:r>
          </a:p>
          <a:p>
            <a:r>
              <a:rPr lang="en-US" u="sng" dirty="0"/>
              <a:t>Challenges in Existing Solutions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Overwhelming features for simple tasks.</a:t>
            </a:r>
          </a:p>
          <a:p>
            <a:pPr lvl="1"/>
            <a:r>
              <a:rPr lang="en-US" dirty="0"/>
              <a:t>Poor UI/UX in many apps.</a:t>
            </a:r>
          </a:p>
          <a:p>
            <a:pPr lvl="1"/>
            <a:r>
              <a:rPr lang="en-US" dirty="0"/>
              <a:t>Non-responsive design for mobile users.</a:t>
            </a:r>
          </a:p>
          <a:p>
            <a:r>
              <a:rPr lang="en-US" u="sng" dirty="0"/>
              <a:t>Need</a:t>
            </a:r>
            <a:r>
              <a:rPr lang="en-US" b="1" dirty="0"/>
              <a:t>:</a:t>
            </a:r>
            <a:r>
              <a:rPr lang="en-US" dirty="0"/>
              <a:t> A reliable countdown timer is crucial for personal and professional time management.</a:t>
            </a:r>
          </a:p>
        </p:txBody>
      </p:sp>
    </p:spTree>
    <p:extLst>
      <p:ext uri="{BB962C8B-B14F-4D97-AF65-F5344CB8AC3E}">
        <p14:creationId xmlns:p14="http://schemas.microsoft.com/office/powerpoint/2010/main" val="1488969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7490-706C-40C1-8E9F-08815528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51559"/>
            <a:ext cx="9603275" cy="1049235"/>
          </a:xfrm>
        </p:spPr>
        <p:txBody>
          <a:bodyPr/>
          <a:lstStyle/>
          <a:p>
            <a:r>
              <a:rPr lang="en-US" dirty="0"/>
              <a:t>Project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22210-D15F-4512-AAB9-5E0EA47F1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Primary Goals:</a:t>
            </a:r>
          </a:p>
          <a:p>
            <a:pPr lvl="1"/>
            <a:r>
              <a:rPr lang="en-US" dirty="0"/>
              <a:t>Deliver an easy-to-use web-based countdown timer.</a:t>
            </a:r>
          </a:p>
          <a:p>
            <a:pPr lvl="1"/>
            <a:r>
              <a:rPr lang="en-US" dirty="0"/>
              <a:t>Ensure cross-platform accessibility.</a:t>
            </a:r>
          </a:p>
          <a:p>
            <a:pPr lvl="1"/>
            <a:r>
              <a:rPr lang="en-US" dirty="0"/>
              <a:t>Add engaging visuals to enhance user experience.</a:t>
            </a:r>
          </a:p>
          <a:p>
            <a:r>
              <a:rPr lang="en-US" u="sng" dirty="0"/>
              <a:t>Key Focus Areas:</a:t>
            </a:r>
          </a:p>
          <a:p>
            <a:pPr lvl="1"/>
            <a:r>
              <a:rPr lang="en-US" dirty="0"/>
              <a:t>Usability: Simple controls for everyone.</a:t>
            </a:r>
          </a:p>
          <a:p>
            <a:pPr lvl="1"/>
            <a:r>
              <a:rPr lang="en-US" dirty="0"/>
              <a:t>Performance: Real-time updates with no lag.</a:t>
            </a:r>
          </a:p>
          <a:p>
            <a:pPr lvl="1"/>
            <a:r>
              <a:rPr lang="en-US" dirty="0"/>
              <a:t>Customization: Personalized countdowns for any event.</a:t>
            </a:r>
          </a:p>
        </p:txBody>
      </p:sp>
    </p:spTree>
    <p:extLst>
      <p:ext uri="{BB962C8B-B14F-4D97-AF65-F5344CB8AC3E}">
        <p14:creationId xmlns:p14="http://schemas.microsoft.com/office/powerpoint/2010/main" val="2224872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7490-706C-40C1-8E9F-08815528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21079"/>
            <a:ext cx="9603275" cy="1049235"/>
          </a:xfrm>
        </p:spPr>
        <p:txBody>
          <a:bodyPr/>
          <a:lstStyle/>
          <a:p>
            <a:r>
              <a:rPr lang="en-US" dirty="0"/>
              <a:t>Techniques Used (Frontend)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22210-D15F-4512-AAB9-5E0EA47F1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u="sng" dirty="0"/>
              <a:t>HTML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Structured input forms for date, time, and event name.</a:t>
            </a:r>
          </a:p>
          <a:p>
            <a:pPr lvl="1"/>
            <a:r>
              <a:rPr lang="en-US" dirty="0"/>
              <a:t>Used semantic elements for accessibility.</a:t>
            </a:r>
          </a:p>
          <a:p>
            <a:r>
              <a:rPr lang="en-US" u="sng" dirty="0"/>
              <a:t>CSS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Created a responsive grid layout.</a:t>
            </a:r>
          </a:p>
          <a:p>
            <a:pPr lvl="1"/>
            <a:r>
              <a:rPr lang="en-US" dirty="0"/>
              <a:t>Applied animations for a dynamic countdown effect.</a:t>
            </a:r>
          </a:p>
          <a:p>
            <a:pPr lvl="1"/>
            <a:r>
              <a:rPr lang="en-US" dirty="0"/>
              <a:t>Used media queries to adapt the design for all screen sizes.</a:t>
            </a:r>
          </a:p>
          <a:p>
            <a:r>
              <a:rPr lang="en-US" u="sng" dirty="0"/>
              <a:t>JavaScript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Utilized </a:t>
            </a:r>
            <a:r>
              <a:rPr lang="en-US" dirty="0" err="1"/>
              <a:t>setInterval</a:t>
            </a:r>
            <a:r>
              <a:rPr lang="en-US" dirty="0"/>
              <a:t>() for real-time </a:t>
            </a:r>
            <a:r>
              <a:rPr lang="en-US" dirty="0" err="1"/>
              <a:t>updates.Validated</a:t>
            </a:r>
            <a:r>
              <a:rPr lang="en-US" dirty="0"/>
              <a:t> user inputs (e.g., past dates, empty fields).</a:t>
            </a:r>
          </a:p>
          <a:p>
            <a:pPr lvl="1"/>
            <a:r>
              <a:rPr lang="en-US" dirty="0"/>
              <a:t>Dynamically updated the DOM with the remaining time.</a:t>
            </a:r>
          </a:p>
        </p:txBody>
      </p:sp>
    </p:spTree>
    <p:extLst>
      <p:ext uri="{BB962C8B-B14F-4D97-AF65-F5344CB8AC3E}">
        <p14:creationId xmlns:p14="http://schemas.microsoft.com/office/powerpoint/2010/main" val="57424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7490-706C-40C1-8E9F-08815528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21079"/>
            <a:ext cx="9603275" cy="1049235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22210-D15F-4512-AAB9-5E0EA47F1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u="sng" dirty="0"/>
              <a:t>Countdown Timer:</a:t>
            </a:r>
          </a:p>
          <a:p>
            <a:pPr lvl="1"/>
            <a:r>
              <a:rPr lang="en-US" dirty="0"/>
              <a:t>Set a countdown for any specific date or time.</a:t>
            </a:r>
          </a:p>
          <a:p>
            <a:pPr lvl="1"/>
            <a:r>
              <a:rPr lang="en-US" dirty="0"/>
              <a:t>Real-time updates that display remaining time in days, hours, minutes, and seconds.</a:t>
            </a:r>
          </a:p>
          <a:p>
            <a:r>
              <a:rPr lang="en-US" u="sng" dirty="0"/>
              <a:t>Event Customization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Users can name events (e.g., “Project Deadline”, “Birthday”).</a:t>
            </a:r>
          </a:p>
          <a:p>
            <a:r>
              <a:rPr lang="en-US" u="sng" dirty="0"/>
              <a:t>Alerts 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Visual alert when the countdown reaches zero.</a:t>
            </a:r>
          </a:p>
          <a:p>
            <a:r>
              <a:rPr lang="en-US" u="sng" dirty="0"/>
              <a:t>Responsive Design:</a:t>
            </a:r>
          </a:p>
          <a:p>
            <a:pPr lvl="1"/>
            <a:r>
              <a:rPr lang="en-US" dirty="0"/>
              <a:t>Optimized for desktops, tablets, and mobile </a:t>
            </a:r>
            <a:r>
              <a:rPr lang="en-US" dirty="0" err="1"/>
              <a:t>devices.Fluid</a:t>
            </a:r>
            <a:r>
              <a:rPr lang="en-US" dirty="0"/>
              <a:t> layout that adjusts for any screen size.</a:t>
            </a:r>
          </a:p>
        </p:txBody>
      </p:sp>
    </p:spTree>
    <p:extLst>
      <p:ext uri="{BB962C8B-B14F-4D97-AF65-F5344CB8AC3E}">
        <p14:creationId xmlns:p14="http://schemas.microsoft.com/office/powerpoint/2010/main" val="3734843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7490-706C-40C1-8E9F-08815528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21079"/>
            <a:ext cx="9603275" cy="1049235"/>
          </a:xfrm>
        </p:spPr>
        <p:txBody>
          <a:bodyPr/>
          <a:lstStyle/>
          <a:p>
            <a:r>
              <a:rPr lang="en-US" u="sng" dirty="0"/>
              <a:t>Challenges Solved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22210-D15F-4512-AAB9-5E0EA47F1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u="sng" dirty="0"/>
              <a:t>Real-Time Functionality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Ensured consistent time updates without freezing.</a:t>
            </a:r>
          </a:p>
          <a:p>
            <a:r>
              <a:rPr lang="en-US" u="sng" dirty="0"/>
              <a:t>Input Validation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Prevented invalid or blank inputs to maintain functionality.</a:t>
            </a:r>
          </a:p>
          <a:p>
            <a:r>
              <a:rPr lang="en-US" u="sng" dirty="0"/>
              <a:t>Cross-Browser Compatibility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Tested across Chrome, Firefox, and Edge to ensure seamless performance.</a:t>
            </a:r>
          </a:p>
          <a:p>
            <a:r>
              <a:rPr lang="en-US" u="sng" dirty="0"/>
              <a:t>UI Responsiveness:</a:t>
            </a:r>
          </a:p>
          <a:p>
            <a:pPr lvl="1"/>
            <a:r>
              <a:rPr lang="en-US" dirty="0"/>
              <a:t>Achieved a fluid design that adapts to all devices.</a:t>
            </a:r>
          </a:p>
        </p:txBody>
      </p:sp>
    </p:spTree>
    <p:extLst>
      <p:ext uri="{BB962C8B-B14F-4D97-AF65-F5344CB8AC3E}">
        <p14:creationId xmlns:p14="http://schemas.microsoft.com/office/powerpoint/2010/main" val="431620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7F66-E49B-4A6A-AAD0-15D108CA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or Screenshots (PC)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A32504-5B51-40EB-ADF1-38EF5F852A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6775" y="1864194"/>
            <a:ext cx="3802045" cy="2137783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40C7AE9-A1DA-4910-85C5-5CAD5CD385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97993" y="2240128"/>
            <a:ext cx="5958681" cy="3350399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FEC6BB-4D45-4CB8-AC80-662F6CF55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738" y="3915328"/>
            <a:ext cx="3798082" cy="213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24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7F66-E49B-4A6A-AAD0-15D108CAC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217" y="1253124"/>
            <a:ext cx="9605635" cy="1059305"/>
          </a:xfrm>
        </p:spPr>
        <p:txBody>
          <a:bodyPr/>
          <a:lstStyle/>
          <a:p>
            <a:r>
              <a:rPr lang="en-US" dirty="0"/>
              <a:t>Output or Screenshots (Mobile)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79108D5-12DF-4BAE-966D-3F271690BB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340" y="2011362"/>
            <a:ext cx="1654958" cy="34417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0C16C0-B0C5-4531-9BEE-B71F20FD38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49217" y="2017713"/>
            <a:ext cx="1658011" cy="3448050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AAC173-4621-4EA8-B518-C9CCD28DD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278" y="2017713"/>
            <a:ext cx="1658012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749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116</TotalTime>
  <Words>893</Words>
  <Application>Microsoft Office PowerPoint</Application>
  <PresentationFormat>Widescreen</PresentationFormat>
  <Paragraphs>121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Arial Rounded MT Bold</vt:lpstr>
      <vt:lpstr>Gill Sans MT</vt:lpstr>
      <vt:lpstr>Gallery</vt:lpstr>
      <vt:lpstr>Intership Project  report </vt:lpstr>
      <vt:lpstr>Project 1: Countdown app</vt:lpstr>
      <vt:lpstr>Problem statement</vt:lpstr>
      <vt:lpstr>Project Objective</vt:lpstr>
      <vt:lpstr>Techniques Used (Frontend)</vt:lpstr>
      <vt:lpstr>Features</vt:lpstr>
      <vt:lpstr>Challenges Solved</vt:lpstr>
      <vt:lpstr>Output or Screenshots (PC)</vt:lpstr>
      <vt:lpstr>Output or Screenshots (Mobile)</vt:lpstr>
      <vt:lpstr>KEY lEARNINGS</vt:lpstr>
      <vt:lpstr>Project 2: Interactive Quiz app</vt:lpstr>
      <vt:lpstr>Objectives</vt:lpstr>
      <vt:lpstr>Problem statement</vt:lpstr>
      <vt:lpstr>Features</vt:lpstr>
      <vt:lpstr>Techniques Used to solve </vt:lpstr>
      <vt:lpstr>Techniques Used to solve </vt:lpstr>
      <vt:lpstr>Challenges Solved</vt:lpstr>
      <vt:lpstr>Output or Screenshots (PC)</vt:lpstr>
      <vt:lpstr>Output or Screenshots (Mobile)</vt:lpstr>
      <vt:lpstr>KEY lEARNINGS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Intership Project  report</dc:title>
  <dc:creator>Arshit Kumar</dc:creator>
  <cp:lastModifiedBy>Arshit Kumar</cp:lastModifiedBy>
  <cp:revision>12</cp:revision>
  <dcterms:created xsi:type="dcterms:W3CDTF">2024-12-20T08:45:36Z</dcterms:created>
  <dcterms:modified xsi:type="dcterms:W3CDTF">2024-12-20T10:41:53Z</dcterms:modified>
</cp:coreProperties>
</file>